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23C32-EE78-44F0-9FCC-22748618EFD7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00152-D93A-45E3-9CC9-67F0CD2707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0152-D93A-45E3-9CC9-67F0CD2707B2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2018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SEMANA # 13</a:t>
            </a:r>
          </a:p>
          <a:p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WNDOWS. SSA</a:t>
            </a:r>
          </a:p>
          <a:p>
            <a:r>
              <a:rPr lang="es-MX" sz="1200" dirty="0" smtClean="0"/>
              <a:t>CORTE DE INFORMACION AL  05 - 04 -2018</a:t>
            </a:r>
          </a:p>
          <a:p>
            <a:r>
              <a:rPr lang="es-MX" sz="1200" dirty="0" smtClean="0"/>
              <a:t>DEPARTAMENTO DE VIGILANCIA EPIDEMIOLOGICA</a:t>
            </a:r>
          </a:p>
          <a:p>
            <a:r>
              <a:rPr lang="es-MX" sz="1200" dirty="0" smtClean="0"/>
              <a:t>RESPONSABLE: DR. MAURICIO BERNAL HERNANDEZ</a:t>
            </a:r>
          </a:p>
          <a:p>
            <a:r>
              <a:rPr lang="es-MX" sz="1200" dirty="0" smtClean="0"/>
              <a:t>APOYO TECNICO: ING. ERNESTO NAVARRO HIGUERA</a:t>
            </a:r>
          </a:p>
        </p:txBody>
      </p:sp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</a:t>
            </a: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 </a:t>
            </a: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571604" y="1523102"/>
          <a:ext cx="5500727" cy="5334898"/>
        </p:xfrm>
        <a:graphic>
          <a:graphicData uri="http://schemas.openxmlformats.org/drawingml/2006/table">
            <a:tbl>
              <a:tblPr/>
              <a:tblGrid>
                <a:gridCol w="3091649"/>
                <a:gridCol w="803026"/>
                <a:gridCol w="803026"/>
                <a:gridCol w="803026"/>
              </a:tblGrid>
              <a:tr h="12161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DIRECCION DE SERVICIOS DE SALUD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161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SUBDIRECCION DE CONTROL Y PREVENCION DE ENFERMEDADES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161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DEPARTAMENTO DE VIGILANCIA EPIDEMIOLOGICA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1616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58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Prontuario semana 13-2018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112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Padecimiento</a:t>
                      </a:r>
                    </a:p>
                  </a:txBody>
                  <a:tcPr marL="5474" marR="5474" marT="54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5474" marR="5474" marT="54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5474" marR="5474" marT="54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5474" marR="5474" marT="54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8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Infecciones respiratorias agudas *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76,243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85,191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-10.50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8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latin typeface="Arial"/>
                        </a:rPr>
                        <a:t>Enfermedades diarreicas agudas**</a:t>
                      </a:r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13,638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11,745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16.12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771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Infección de vías urinarias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11,057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10,889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1.54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8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Otitis media aguda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4,053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3,154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28.50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8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Gingivitis y enfermedad periodontal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3,953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4,337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-8.85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8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Úlceras, gastritis y duodenitis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3,700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3,195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15.81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8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Conjuntivitis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3,214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3,147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2.13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8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Enfermedades de Transmisión Sexual ***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1,475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1,234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19.53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8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Obesidad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1,274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1,922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-33.71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8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Hipertensión arterial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787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794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-0.88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8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Asma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735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-1.61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8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Varicela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506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562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-9.96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8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Diabetes mellitus (ambas) ****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472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532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-11.28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8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Accidentes de transporte en vehículos con motor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440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495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-11.11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8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Insuficiencia venosa periférica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289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401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-27.93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8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Otras helmintiasis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278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440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-36.82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8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Quemaduras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229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263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Calibri"/>
                        </a:rPr>
                        <a:t>-12.93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8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Depresión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227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223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1.79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8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Hiperplasia de la próstata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150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199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-24.62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6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Edema, proteinuria y transtornos hipertensivos en el embarazo, parto y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131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117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Calibri"/>
                        </a:rPr>
                        <a:t>11.97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:</a:t>
                      </a:r>
                    </a:p>
                  </a:txBody>
                  <a:tcPr marL="5474" marR="5474" marT="54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125,292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132,966</a:t>
                      </a:r>
                    </a:p>
                  </a:txBody>
                  <a:tcPr marL="5474" marR="5474" marT="54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1" i="0" u="none" strike="noStrike" dirty="0">
                          <a:latin typeface="Calibri"/>
                        </a:rPr>
                        <a:t>-5.77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616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81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Fuente: EPIMORBI-SUAVE. Subdirección de Prevención y Control de Enfermedades. Secretaría de Salud. B.C.S.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81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*Incluye: infección respiratoria aguda, faringitis, amigdalitis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estreptococica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neumonía, bronconeumonía e influenza.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81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**Incluye: amibiasis intestinal, shigelosis, fiebre tifoidea, giardiasis, enfermedad diarreica aguda, intoxicación alimentaria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67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81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161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sífilis adquirida, tricomoniasis urogenital, chancro blando y vulvovaginitis aguda.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616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**** Incluye diabetes mellitus tipo 1 y 2.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6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Observación: Se Incluye información de Consultorios Anexos a Farmacia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7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</a:t>
            </a:r>
            <a:r>
              <a:rPr kumimoji="0" lang="es-MX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 </a:t>
            </a: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1857364"/>
            <a:ext cx="5367347" cy="4646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372</Words>
  <Application>Microsoft Office PowerPoint</Application>
  <PresentationFormat>Presentación en pantalla (4:3)</PresentationFormat>
  <Paragraphs>114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B.C.S.  PANORAMA EPIDEMIOLOGICO 2018</vt:lpstr>
      <vt:lpstr>MORBILIDAD GENERAL </vt:lpstr>
      <vt:lpstr>INFLUENZA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B.C.S.  PANORAMA EPIDEMIOLOGICO 2014</dc:title>
  <dc:creator>jgreen</dc:creator>
  <cp:lastModifiedBy>jgreen</cp:lastModifiedBy>
  <cp:revision>26</cp:revision>
  <dcterms:created xsi:type="dcterms:W3CDTF">2018-06-06T16:56:21Z</dcterms:created>
  <dcterms:modified xsi:type="dcterms:W3CDTF">2018-07-09T15:08:11Z</dcterms:modified>
</cp:coreProperties>
</file>